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4"/>
  </p:sldMasterIdLst>
  <p:handoutMasterIdLst>
    <p:handoutMasterId r:id="rId6"/>
  </p:handoutMasterIdLst>
  <p:sldIdLst>
    <p:sldId id="265" r:id="rId5"/>
  </p:sldIdLst>
  <p:sldSz cx="21383625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4988"/>
    <a:srgbClr val="F45242"/>
    <a:srgbClr val="03ACA1"/>
    <a:srgbClr val="006117"/>
    <a:srgbClr val="DE823D"/>
    <a:srgbClr val="FFFF00"/>
    <a:srgbClr val="03AE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D13CD9-A6E2-2EC1-D4AB-7BA9CFBBB97B}" v="28" dt="2025-05-26T08:45:02.047"/>
    <p1510:client id="{5771834E-7153-9FB5-6E97-34C669C34367}" v="1" dt="2025-05-26T08:37:02.393"/>
    <p1510:client id="{79F170EC-B12B-0E1A-2DE2-2BDFBB4796ED}" v="6" dt="2025-05-26T09:44:59.295"/>
    <p1510:client id="{9A3AFFCB-3782-9FB4-570F-F1868E406549}" v="91" dt="2025-05-26T08:35:49.4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20537F-90A1-1902-FDD6-CE2D6FC4FF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9EC252-1EEE-610A-2A51-A1E5C4787C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B5290E-CB82-3341-AEF3-840DBE41C53D}" type="datetimeFigureOut">
              <a:rPr lang="en-BE" smtClean="0"/>
              <a:t>05/26/2025</a:t>
            </a:fld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0F5D5B-DB33-78F1-4C40-7909EC8B44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D47725-D5A5-6E5A-86E6-DB9920DD0CF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2F8BE2-0A18-CD40-B6CB-EB963AE4516B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58513239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B32BB-B876-882D-89BF-3210EB764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3350" y="4954588"/>
            <a:ext cx="16036925" cy="10541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41AC83-0D49-5DBC-5AA5-FA9BF75A63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3350" y="15901988"/>
            <a:ext cx="16036925" cy="7308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E719E7-3CBB-61D8-1371-40316134A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9BF79-A064-0541-A1D6-668474F5FE90}" type="datetimeFigureOut">
              <a:rPr lang="en-BE" smtClean="0"/>
              <a:t>05/26/2025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7224C6-8340-12BD-3491-C3A7FFE51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0CD613-C356-F04C-930C-50918DD1C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64D16-7CA7-5449-97AD-BBA8497463F2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200481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E8CDF-F610-D065-AC55-E4EB95499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BF678-C09B-10F1-D878-98838EED5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72718-0125-6BBA-9541-C26D9A546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9BF79-A064-0541-A1D6-668474F5FE90}" type="datetimeFigureOut">
              <a:rPr lang="en-BE" smtClean="0"/>
              <a:t>05/26/2025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02407E-C9F2-E501-FC3D-CDC43AA6A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390779-91C1-F005-39B5-527F93238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64D16-7CA7-5449-97AD-BBA8497463F2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48911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46030-74F4-5523-83CA-A811D71D4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8913" y="7548563"/>
            <a:ext cx="18443575" cy="125936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CFD708-A5D6-31BB-DD50-0946504EE4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58913" y="20261263"/>
            <a:ext cx="18443575" cy="66214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A9F939-AB89-90D4-04EB-6A55805EB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9BF79-A064-0541-A1D6-668474F5FE90}" type="datetimeFigureOut">
              <a:rPr lang="en-BE" smtClean="0"/>
              <a:t>05/26/2025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756FF-F5AD-B261-3EB0-C596DDC9D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70CBC-D5D5-3D3A-F5C1-7D7326864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64D16-7CA7-5449-97AD-BBA8497463F2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622888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D70AB-E484-F3D3-BC5A-41EF25700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0769B-E2F4-951D-8C4D-630DA2B3DD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70025" y="8059738"/>
            <a:ext cx="9145588" cy="192087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EAB510-75D6-E42F-4095-F1186DEE79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8013" y="8059738"/>
            <a:ext cx="9145587" cy="192087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6731BF-4A1D-4871-8E9D-C43D8CA71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9BF79-A064-0541-A1D6-668474F5FE90}" type="datetimeFigureOut">
              <a:rPr lang="en-BE" smtClean="0"/>
              <a:t>05/26/2025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E1BC43-7720-E206-6C42-73C8F264A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052745-6DE9-FF75-AD6D-230DDDFFA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64D16-7CA7-5449-97AD-BBA8497463F2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777731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359B5-6C47-B851-10F5-1B8003BD1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200" y="1611313"/>
            <a:ext cx="18443575" cy="585311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F06FCD-CABD-09F8-E860-4C3C93761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73200" y="7421563"/>
            <a:ext cx="9045575" cy="3636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637996-FF31-64B4-ABD1-C26614831D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73200" y="11058525"/>
            <a:ext cx="9045575" cy="162655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8072C6-34B7-0A56-5DBA-0A4DF21622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825163" y="7421563"/>
            <a:ext cx="9091612" cy="3636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3D9C1-1EE0-8CB6-E58C-9DD2A5E37D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825163" y="11058525"/>
            <a:ext cx="9091612" cy="162655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C942EF-DB08-5443-E054-3F07C71ED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9BF79-A064-0541-A1D6-668474F5FE90}" type="datetimeFigureOut">
              <a:rPr lang="en-BE" smtClean="0"/>
              <a:t>05/26/2025</a:t>
            </a:fld>
            <a:endParaRPr lang="en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E7BE68-F5B5-576A-3133-D54AD0C31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4BFFF7-9E58-CE23-8491-4DBA11C7C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64D16-7CA7-5449-97AD-BBA8497463F2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85440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C9312-D477-7858-1BCE-1E930D091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5D1E15-E5AA-C144-FF16-D8191F59A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9BF79-A064-0541-A1D6-668474F5FE90}" type="datetimeFigureOut">
              <a:rPr lang="en-BE" smtClean="0"/>
              <a:t>05/26/2025</a:t>
            </a:fld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94A740-BE0C-F2FE-DE63-636C4B49F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16CA36-1753-2895-AFB7-65C724931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64D16-7CA7-5449-97AD-BBA8497463F2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511347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9662EA-8188-1ED5-D927-C5A6D9077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9BF79-A064-0541-A1D6-668474F5FE90}" type="datetimeFigureOut">
              <a:rPr lang="en-BE" smtClean="0"/>
              <a:t>05/26/2025</a:t>
            </a:fld>
            <a:endParaRPr lang="en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277B72-38FA-CBB4-C80E-22F65DCD8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CDA2EA-07DC-3540-6FA7-461A63E1B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64D16-7CA7-5449-97AD-BBA8497463F2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077627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3790C-E7F2-97D8-3DBB-C1E69302B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200" y="2017713"/>
            <a:ext cx="6896100" cy="70643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907B9-B427-5DA5-CC1D-7BA58321B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91613" y="4359275"/>
            <a:ext cx="10825162" cy="215153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8F03D3-1FD4-311B-8BE7-486BA0A9F3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73200" y="9082088"/>
            <a:ext cx="6896100" cy="168275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A21C1D-8026-3453-10C1-F832B1C36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9BF79-A064-0541-A1D6-668474F5FE90}" type="datetimeFigureOut">
              <a:rPr lang="en-BE" smtClean="0"/>
              <a:t>05/26/2025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FCFEF8-4DF6-B697-1034-F0BF8057C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680E1C-5483-6B37-BBE6-5E7874B0D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64D16-7CA7-5449-97AD-BBA8497463F2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638575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3F7D7-C7D0-4C34-0448-83ED98668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200" y="2017713"/>
            <a:ext cx="6896100" cy="70643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773893-BAA6-1281-3636-001A39FA4F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9091613" y="4359275"/>
            <a:ext cx="10825162" cy="215153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0F8124-DD89-133C-DBA2-9D2EC9B98C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73200" y="9082088"/>
            <a:ext cx="6896100" cy="168275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1D8D9C-1D02-FC98-355B-BCC4515F8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9BF79-A064-0541-A1D6-668474F5FE90}" type="datetimeFigureOut">
              <a:rPr lang="en-BE" smtClean="0"/>
              <a:t>05/26/2025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C690CA-C612-AE54-AC11-3A5CEDC11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4999E3-9229-4894-24AF-255A660C6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64D16-7CA7-5449-97AD-BBA8497463F2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025257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3BC5C-28C3-60FB-CE66-853BDD081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BAF1FD-8BE5-C242-0948-57D78E5E01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9D0365-B667-C79A-354A-8A725F405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9BF79-A064-0541-A1D6-668474F5FE90}" type="datetimeFigureOut">
              <a:rPr lang="en-BE" smtClean="0"/>
              <a:t>05/26/2025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967792-58A0-0FD6-A670-A9C6A642C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910737-A1DA-30C3-D1D3-8A0AE7C7A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64D16-7CA7-5449-97AD-BBA8497463F2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807092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BFE028-6FC9-C014-DB5D-0979FF8F6E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5303500" y="1611313"/>
            <a:ext cx="4610100" cy="2565717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ECFC35-7F87-43D9-DE8D-5450F9F61B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470025" y="1611313"/>
            <a:ext cx="13681075" cy="256571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FAC852-39AC-9607-5891-642D488D5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9BF79-A064-0541-A1D6-668474F5FE90}" type="datetimeFigureOut">
              <a:rPr lang="en-BE" smtClean="0"/>
              <a:t>05/26/2025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82F16-ED02-ED2C-C8B2-B02CB0F17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3F9FD6-AF59-6D3A-96C2-FFAB26C69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64D16-7CA7-5449-97AD-BBA8497463F2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07514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F61331F-073F-1AB1-65A7-54EFB204B14F}"/>
              </a:ext>
            </a:extLst>
          </p:cNvPr>
          <p:cNvSpPr txBox="1"/>
          <p:nvPr userDrawn="1"/>
        </p:nvSpPr>
        <p:spPr>
          <a:xfrm>
            <a:off x="25935710" y="23067819"/>
            <a:ext cx="37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BE" sz="180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3178869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808">
          <p15:clr>
            <a:srgbClr val="FBAE40"/>
          </p15:clr>
        </p15:guide>
        <p15:guide id="2" pos="1249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E33595-E280-C73D-9F51-161B18D06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0025" y="1611313"/>
            <a:ext cx="18443575" cy="5853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DDEDCD-7578-09B1-6CE5-2F8C5508F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70025" y="8059738"/>
            <a:ext cx="18443575" cy="19208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2D341-D151-A926-4199-75373C4B17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70025" y="28060650"/>
            <a:ext cx="4811713" cy="16113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09BF79-A064-0541-A1D6-668474F5FE90}" type="datetimeFigureOut">
              <a:rPr lang="en-BE" smtClean="0"/>
              <a:t>05/26/2025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74399-3A98-8AB7-D77A-5C830AE4FD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83425" y="28060650"/>
            <a:ext cx="7216775" cy="16113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B71AF4-CB58-E7CC-52A6-A762951CC5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101888" y="28060650"/>
            <a:ext cx="4811712" cy="16113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B64D16-7CA7-5449-97AD-BBA8497463F2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681729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680E7-B348-FDE1-00EE-F9F7FDA07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E88F4D64-ECEB-4EB7-658B-F0A113659EB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83928"/>
          <a:stretch/>
        </p:blipFill>
        <p:spPr>
          <a:xfrm>
            <a:off x="0" y="-92070"/>
            <a:ext cx="21383625" cy="4860014"/>
          </a:xfrm>
          <a:prstGeom prst="rect">
            <a:avLst/>
          </a:prstGeom>
          <a:solidFill>
            <a:srgbClr val="03AEA3"/>
          </a:solidFill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20131868-3534-F00E-742A-58CBDBA13DE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58250" y="1382079"/>
            <a:ext cx="6314326" cy="84464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ctr" defTabSz="2138381" rtl="0" eaLnBrk="1" latinLnBrk="0" hangingPunct="1">
              <a:lnSpc>
                <a:spcPct val="90000"/>
              </a:lnSpc>
              <a:spcBef>
                <a:spcPts val="2339"/>
              </a:spcBef>
              <a:buFont typeface="Arial" panose="020B0604020202020204" pitchFamily="34" charset="0"/>
              <a:buNone/>
              <a:defRPr sz="5612" b="1" kern="1200">
                <a:solidFill>
                  <a:srgbClr val="00611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069190" indent="0" algn="ctr" defTabSz="2138381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46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38381" indent="0" algn="ctr" defTabSz="2138381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4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7573" indent="0" algn="ctr" defTabSz="2138381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276763" indent="0" algn="ctr" defTabSz="2138381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345954" indent="0" algn="ctr" defTabSz="2138381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415144" indent="0" algn="ctr" defTabSz="2138381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484335" indent="0" algn="ctr" defTabSz="2138381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553527" indent="0" algn="ctr" defTabSz="2138381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600">
                <a:latin typeface="Aptos" panose="020B0004020202020204" pitchFamily="34" charset="0"/>
                <a:cs typeface="Arial"/>
              </a:rPr>
              <a:t>Łowicz 20.06.2</a:t>
            </a:r>
            <a:r>
              <a:rPr lang="pl-PL" sz="5600">
                <a:latin typeface="Aptos" panose="020B0004020202020204" pitchFamily="34" charset="0"/>
                <a:cs typeface="Arial"/>
              </a:rPr>
              <a:t>0</a:t>
            </a:r>
            <a:r>
              <a:rPr lang="en-GB" sz="5600">
                <a:latin typeface="Aptos" panose="020B0004020202020204" pitchFamily="34" charset="0"/>
                <a:cs typeface="Arial"/>
              </a:rPr>
              <a:t>25 </a:t>
            </a:r>
            <a:endParaRPr lang="en-US">
              <a:latin typeface="Aptos" panose="020B00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CAD961-6DE7-83C9-2D5F-115ADE7C2CD8}"/>
              </a:ext>
            </a:extLst>
          </p:cNvPr>
          <p:cNvSpPr/>
          <p:nvPr/>
        </p:nvSpPr>
        <p:spPr>
          <a:xfrm>
            <a:off x="1114748" y="27506296"/>
            <a:ext cx="4104456" cy="1800200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BE" sz="2400" i="1">
                <a:solidFill>
                  <a:schemeClr val="tx1"/>
                </a:solidFill>
              </a:rPr>
              <a:t>LOGO UCZELNII</a:t>
            </a:r>
            <a:endParaRPr lang="pl-PL" sz="2400" i="1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010695-6D12-C729-05DB-D4801593586E}"/>
              </a:ext>
            </a:extLst>
          </p:cNvPr>
          <p:cNvSpPr/>
          <p:nvPr/>
        </p:nvSpPr>
        <p:spPr>
          <a:xfrm>
            <a:off x="6572576" y="27506296"/>
            <a:ext cx="8725959" cy="1800200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2400" i="1">
                <a:solidFill>
                  <a:schemeClr val="tx1"/>
                </a:solidFill>
              </a:rPr>
              <a:t>TYTUŁ PRACY</a:t>
            </a:r>
            <a:endParaRPr lang="pl-PL" sz="2400" i="1">
              <a:solidFill>
                <a:schemeClr val="tx1"/>
              </a:solidFill>
            </a:endParaRPr>
          </a:p>
          <a:p>
            <a:pPr algn="ctr"/>
            <a:r>
              <a:rPr lang="en-BE" sz="2400" i="1">
                <a:solidFill>
                  <a:schemeClr val="tx1"/>
                </a:solidFill>
              </a:rPr>
              <a:t>ZESPOŁ AUTORSKI</a:t>
            </a:r>
          </a:p>
          <a:p>
            <a:pPr algn="ctr"/>
            <a:r>
              <a:rPr lang="en-BE" sz="2400" i="1">
                <a:solidFill>
                  <a:schemeClr val="tx1"/>
                </a:solidFill>
              </a:rPr>
              <a:t>OPIEKUN MERYTORYCZNY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0DD534-D5C6-3D27-DDDB-1E808DD6EA7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l="81492" t="90265" r="3575" b="2679"/>
          <a:stretch/>
        </p:blipFill>
        <p:spPr>
          <a:xfrm>
            <a:off x="17075301" y="27339596"/>
            <a:ext cx="3193576" cy="21336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B70F49F-4271-CE27-E87C-9334BF44D48D}"/>
              </a:ext>
            </a:extLst>
          </p:cNvPr>
          <p:cNvCxnSpPr>
            <a:cxnSpLocks/>
          </p:cNvCxnSpPr>
          <p:nvPr/>
        </p:nvCxnSpPr>
        <p:spPr>
          <a:xfrm>
            <a:off x="0" y="26860500"/>
            <a:ext cx="21383625" cy="0"/>
          </a:xfrm>
          <a:prstGeom prst="line">
            <a:avLst/>
          </a:prstGeom>
          <a:ln w="28575">
            <a:solidFill>
              <a:srgbClr val="03AEA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488886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534C5B6B38DCA4AA1772CA0C1DC6BD1" ma:contentTypeVersion="3" ma:contentTypeDescription="Utwórz nowy dokument." ma:contentTypeScope="" ma:versionID="bedffbecf4c037e55685156acf59bf42">
  <xsd:schema xmlns:xsd="http://www.w3.org/2001/XMLSchema" xmlns:xs="http://www.w3.org/2001/XMLSchema" xmlns:p="http://schemas.microsoft.com/office/2006/metadata/properties" xmlns:ns2="8c5b9932-ef48-4108-9cf4-a47d8201411e" targetNamespace="http://schemas.microsoft.com/office/2006/metadata/properties" ma:root="true" ma:fieldsID="1db8d4d22d0c5656da6d19bfb4615067" ns2:_="">
    <xsd:import namespace="8c5b9932-ef48-4108-9cf4-a47d8201411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5b9932-ef48-4108-9cf4-a47d820141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8B7F0FF-7401-4C90-AB82-48F4D54507B9}">
  <ds:schemaRefs>
    <ds:schemaRef ds:uri="33e07890-6196-4e26-9dd2-53178dae8e48"/>
    <ds:schemaRef ds:uri="faa54b14-608b-44ba-8621-4287d9574b27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46388849-FF14-4A2B-BE74-C4BEC19FA163}">
  <ds:schemaRefs>
    <ds:schemaRef ds:uri="8c5b9932-ef48-4108-9cf4-a47d8201411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7EF5D03-955F-4959-A9AC-F27844BB2E3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Custom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Custom Design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Cedric Zwaenepoel</dc:creator>
  <cp:revision>7</cp:revision>
  <dcterms:created xsi:type="dcterms:W3CDTF">2025-03-27T08:35:04Z</dcterms:created>
  <dcterms:modified xsi:type="dcterms:W3CDTF">2025-05-26T09:50:31Z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MSIP_Label_6bd9ddd1-4d20-43f6-abfa-fc3c07406f94_Enabled">
    <vt:lpwstr>true</vt:lpwstr>
  </property>
  <property fmtid="{D5CDD505-2E9C-101B-9397-08002B2CF9AE}" pid="4" name="MSIP_Label_6bd9ddd1-4d20-43f6-abfa-fc3c07406f94_SetDate">
    <vt:lpwstr>2025-04-10T15:39:35Z</vt:lpwstr>
  </property>
  <property fmtid="{D5CDD505-2E9C-101B-9397-08002B2CF9AE}" pid="5" name="MSIP_Label_6bd9ddd1-4d20-43f6-abfa-fc3c07406f94_Method">
    <vt:lpwstr>Standard</vt:lpwstr>
  </property>
  <property fmtid="{D5CDD505-2E9C-101B-9397-08002B2CF9AE}" pid="6" name="MSIP_Label_6bd9ddd1-4d20-43f6-abfa-fc3c07406f94_Name">
    <vt:lpwstr>Commission Use</vt:lpwstr>
  </property>
  <property fmtid="{D5CDD505-2E9C-101B-9397-08002B2CF9AE}" pid="7" name="MSIP_Label_6bd9ddd1-4d20-43f6-abfa-fc3c07406f94_SiteId">
    <vt:lpwstr>b24c8b06-522c-46fe-9080-70926f8dddb1</vt:lpwstr>
  </property>
  <property fmtid="{D5CDD505-2E9C-101B-9397-08002B2CF9AE}" pid="8" name="MSIP_Label_6bd9ddd1-4d20-43f6-abfa-fc3c07406f94_ActionId">
    <vt:lpwstr>4f2a1c5e-55a9-41bf-94b9-f759e8658e27</vt:lpwstr>
  </property>
  <property fmtid="{D5CDD505-2E9C-101B-9397-08002B2CF9AE}" pid="9" name="MSIP_Label_6bd9ddd1-4d20-43f6-abfa-fc3c07406f94_ContentBits">
    <vt:lpwstr>0</vt:lpwstr>
  </property>
  <property fmtid="{D5CDD505-2E9C-101B-9397-08002B2CF9AE}" pid="10" name="ContentTypeId">
    <vt:lpwstr>0x010100F534C5B6B38DCA4AA1772CA0C1DC6BD1</vt:lpwstr>
  </property>
</Properties>
</file>